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34F92BB-800B-4055-8E65-308EAF518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93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E877A47-D76C-4311-A373-0DD2021E7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47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78BBF3-8530-49B0-A99E-48F901C5CD12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B690F3-34D7-4518-B1EC-E6993BC659E9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6ADC7E-A14D-4D7F-B39E-984FBA5E9A74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A82F5E-14C0-4BC2-9E03-1A2BC2412087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9780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77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神的基督，榮耀的主，祢的心慈，祢恩溥！</a:t>
            </a:r>
          </a:p>
          <a:p>
            <a:pPr algn="ctr" eaLnBrk="1" hangingPunct="1"/>
            <a:r>
              <a:rPr lang="en-US" altLang="zh-TW" sz="2800" dirty="0"/>
              <a:t>Lord of glory, we adore Thee! Christ of God, ascended high!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我們現在全魂、全心，到祢面前來朝覲；</a:t>
            </a:r>
          </a:p>
          <a:p>
            <a:pPr algn="ctr" eaLnBrk="1" hangingPunct="1"/>
            <a:r>
              <a:rPr lang="en-US" altLang="zh-TW" sz="2800" dirty="0"/>
              <a:t>Heart and soul we bow before Thee, </a:t>
            </a:r>
          </a:p>
          <a:p>
            <a:pPr algn="ctr" eaLnBrk="1" hangingPunct="1"/>
            <a:r>
              <a:rPr lang="en-US" altLang="zh-TW" sz="2800" dirty="0"/>
              <a:t>Glorious now beyond the sky;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我們敬拜讚美祢，祢的道路無可比！</a:t>
            </a:r>
          </a:p>
          <a:p>
            <a:pPr algn="ctr" eaLnBrk="1" hangingPunct="1"/>
            <a:r>
              <a:rPr lang="en-US" altLang="zh-TW" sz="2800" dirty="0"/>
              <a:t>Thee we worship, Thee we praise, </a:t>
            </a:r>
          </a:p>
          <a:p>
            <a:pPr algn="ctr" eaLnBrk="1" hangingPunct="1"/>
            <a:r>
              <a:rPr lang="en-US" altLang="zh-TW" sz="2800" dirty="0"/>
              <a:t>Excellent in all Thy ways.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132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神的基督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榮耀的主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LORD OF GLORY, WE ADORE THEE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受膏的王，一切的主，進入榮耀得萬福！</a:t>
            </a:r>
          </a:p>
          <a:p>
            <a:pPr algn="ctr" eaLnBrk="1" hangingPunct="1"/>
            <a:r>
              <a:rPr lang="en-US" altLang="zh-TW" sz="2800" dirty="0"/>
              <a:t>Anointed King, with glory crowned, </a:t>
            </a:r>
          </a:p>
          <a:p>
            <a:pPr algn="ctr" eaLnBrk="1" hangingPunct="1"/>
            <a:r>
              <a:rPr lang="en-US" altLang="zh-TW" sz="2800" dirty="0"/>
              <a:t>Rightful Heir and Lord of all!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前曾被人譏笑厭棄，祢卻救人，人絕祢；</a:t>
            </a:r>
          </a:p>
          <a:p>
            <a:pPr algn="ctr" eaLnBrk="1" hangingPunct="1"/>
            <a:r>
              <a:rPr lang="en-US" altLang="zh-TW" sz="2800" dirty="0"/>
              <a:t>Once rejected, scorned, disowned, </a:t>
            </a:r>
          </a:p>
          <a:p>
            <a:pPr algn="ctr" eaLnBrk="1" hangingPunct="1"/>
            <a:r>
              <a:rPr lang="en-US" altLang="zh-TW" sz="2800" dirty="0" err="1"/>
              <a:t>E’en</a:t>
            </a:r>
            <a:r>
              <a:rPr lang="en-US" altLang="zh-TW" sz="2800" dirty="0"/>
              <a:t> by those Thou </a:t>
            </a:r>
            <a:r>
              <a:rPr lang="en-US" altLang="zh-TW" sz="2800" dirty="0" err="1"/>
              <a:t>cam’st</a:t>
            </a:r>
            <a:r>
              <a:rPr lang="en-US" altLang="zh-TW" sz="2800" dirty="0"/>
              <a:t> to call;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我尊敬祢，稱頌祢，今得尊榮至無極。</a:t>
            </a:r>
          </a:p>
          <a:p>
            <a:pPr algn="ctr" eaLnBrk="1" hangingPunct="1"/>
            <a:r>
              <a:rPr lang="en-US" altLang="zh-TW" sz="2800" dirty="0"/>
              <a:t>Thee we honor, Thee adore </a:t>
            </a:r>
          </a:p>
          <a:p>
            <a:pPr algn="ctr" eaLnBrk="1" hangingPunct="1"/>
            <a:r>
              <a:rPr lang="en-US" altLang="zh-TW" sz="2800" dirty="0"/>
              <a:t>Glorious now and evermore.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祢曾死過，生命的主，祝福人者竟受詛！</a:t>
            </a:r>
          </a:p>
          <a:p>
            <a:pPr algn="ctr" eaLnBrk="1" hangingPunct="1"/>
            <a:r>
              <a:rPr lang="en-US" altLang="zh-TW" sz="2800" dirty="0"/>
              <a:t>Lord of life! To death once subject; </a:t>
            </a:r>
          </a:p>
          <a:p>
            <a:pPr algn="ctr" eaLnBrk="1" hangingPunct="1"/>
            <a:r>
              <a:rPr lang="en-US" altLang="zh-TW" sz="2800" dirty="0"/>
              <a:t>Blessed, yet a curse once made;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祢是父神所愛所鍾，竟受苦難學順從；</a:t>
            </a:r>
          </a:p>
          <a:p>
            <a:pPr algn="ctr" eaLnBrk="1" hangingPunct="1"/>
            <a:r>
              <a:rPr lang="en-US" altLang="zh-TW" sz="2800" dirty="0"/>
              <a:t>Of Thy Father’s heart the object, </a:t>
            </a:r>
          </a:p>
          <a:p>
            <a:pPr algn="ctr" eaLnBrk="1" hangingPunct="1"/>
            <a:r>
              <a:rPr lang="en-US" altLang="zh-TW" sz="2800" dirty="0"/>
              <a:t>Yet in depths of anguish laid;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我仰望祢，記念祢，為我親歷憂患地。</a:t>
            </a:r>
          </a:p>
          <a:p>
            <a:pPr algn="ctr" eaLnBrk="1" hangingPunct="1"/>
            <a:r>
              <a:rPr lang="en-US" altLang="zh-TW" sz="2800" dirty="0"/>
              <a:t>Thee we gaze on, Thee recall - </a:t>
            </a:r>
          </a:p>
          <a:p>
            <a:pPr algn="ctr" eaLnBrk="1" hangingPunct="1"/>
            <a:r>
              <a:rPr lang="en-US" altLang="zh-TW" sz="2800" dirty="0"/>
              <a:t>Bearing here our sorrows 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7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不久華冠將加祢首，不久鐵杖操祢手！</a:t>
            </a:r>
          </a:p>
          <a:p>
            <a:pPr algn="ctr" eaLnBrk="1" hangingPunct="1"/>
            <a:r>
              <a:rPr lang="en-US" altLang="zh-TW" sz="2800" dirty="0"/>
              <a:t>Royal robes shall soon invest Thee, </a:t>
            </a:r>
          </a:p>
          <a:p>
            <a:pPr algn="ctr" eaLnBrk="1" hangingPunct="1"/>
            <a:r>
              <a:rPr lang="en-US" altLang="zh-TW" sz="2800" dirty="0"/>
              <a:t>Royal splendors crown Thy brow;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神的基督，我們現今 等候祢從天降臨；</a:t>
            </a:r>
          </a:p>
          <a:p>
            <a:pPr algn="ctr" eaLnBrk="1" hangingPunct="1"/>
            <a:r>
              <a:rPr lang="en-US" altLang="zh-TW" sz="2800" dirty="0"/>
              <a:t>Christ of God, our souls confess Thee </a:t>
            </a:r>
          </a:p>
          <a:p>
            <a:pPr algn="ctr" eaLnBrk="1" hangingPunct="1"/>
            <a:r>
              <a:rPr lang="en-US" altLang="zh-TW" sz="2800" dirty="0"/>
              <a:t>King and </a:t>
            </a:r>
            <a:r>
              <a:rPr lang="en-US" altLang="zh-TW" sz="2800" dirty="0" err="1"/>
              <a:t>Sov’reign</a:t>
            </a:r>
            <a:r>
              <a:rPr lang="en-US" altLang="zh-TW" sz="2800" dirty="0"/>
              <a:t> even now!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我敬愛祢，順服祢，永遠認祢為基督。</a:t>
            </a:r>
          </a:p>
          <a:p>
            <a:pPr algn="ctr" eaLnBrk="1" hangingPunct="1"/>
            <a:r>
              <a:rPr lang="en-US" altLang="zh-TW" sz="2800" dirty="0"/>
              <a:t>Thee we </a:t>
            </a:r>
            <a:r>
              <a:rPr lang="en-US" altLang="zh-TW" sz="2800" dirty="0" err="1"/>
              <a:t>rev’rence</a:t>
            </a:r>
            <a:r>
              <a:rPr lang="en-US" altLang="zh-TW" sz="2800" dirty="0"/>
              <a:t>, Thee obey </a:t>
            </a:r>
          </a:p>
          <a:p>
            <a:pPr algn="ctr" eaLnBrk="1" hangingPunct="1"/>
            <a:r>
              <a:rPr lang="en-US" altLang="zh-TW" sz="2800" dirty="0"/>
              <a:t>Own Thee Lord and Christ </a:t>
            </a:r>
            <a:r>
              <a:rPr lang="en-US" altLang="zh-TW" sz="2800" dirty="0" err="1"/>
              <a:t>alway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459</TotalTime>
  <Words>378</Words>
  <Application>Microsoft Office PowerPoint</Application>
  <PresentationFormat>On-screen Show (16:9)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H132  神的基督，榮耀的主  LORD OF GLORY, WE ADORE THEE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51</cp:revision>
  <dcterms:created xsi:type="dcterms:W3CDTF">2001-04-19T19:07:54Z</dcterms:created>
  <dcterms:modified xsi:type="dcterms:W3CDTF">2017-08-02T05:47:21Z</dcterms:modified>
</cp:coreProperties>
</file>